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86224" autoAdjust="0"/>
  </p:normalViewPr>
  <p:slideViewPr>
    <p:cSldViewPr snapToGrid="0">
      <p:cViewPr varScale="1">
        <p:scale>
          <a:sx n="99" d="100"/>
          <a:sy n="99" d="100"/>
        </p:scale>
        <p:origin x="10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31/01/2020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Coal Authority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Mylene</a:t>
            </a:r>
            <a:r>
              <a:rPr lang="en-GB" dirty="0" smtClean="0"/>
              <a:t> Receveur</a:t>
            </a:r>
          </a:p>
          <a:p>
            <a:r>
              <a:rPr lang="en-GB" dirty="0" smtClean="0"/>
              <a:t>16/01/2020</a:t>
            </a:r>
          </a:p>
          <a:p>
            <a:r>
              <a:rPr lang="en-GB" dirty="0" smtClean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 smtClean="0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</a:t>
            </a:r>
            <a:r>
              <a:rPr lang="en-GB" sz="1400" dirty="0" smtClean="0"/>
              <a:t>)</a:t>
            </a:r>
          </a:p>
          <a:p>
            <a:r>
              <a:rPr lang="en-GB" sz="1400" dirty="0" smtClean="0"/>
              <a:t>EC-T logs for study of seasonal variability in chemistry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Mainsforth</a:t>
            </a:r>
            <a:r>
              <a:rPr lang="en-GB" dirty="0" smtClean="0"/>
              <a:t> / </a:t>
            </a:r>
            <a:r>
              <a:rPr lang="en-GB" dirty="0" err="1" smtClean="0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 smtClean="0"/>
              <a:t>Stony Hall </a:t>
            </a:r>
            <a:br>
              <a:rPr lang="en-GB" dirty="0" smtClean="0"/>
            </a:br>
            <a:r>
              <a:rPr lang="en-GB" dirty="0" smtClean="0"/>
              <a:t>CM / Mag </a:t>
            </a:r>
            <a:r>
              <a:rPr lang="en-GB" dirty="0" err="1" smtClean="0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Williamthorpe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sz="3100" dirty="0" smtClean="0"/>
              <a:t>ECT Log 2017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Woodside</a:t>
            </a:r>
            <a:br>
              <a:rPr lang="en-GB" dirty="0" smtClean="0"/>
            </a:br>
            <a:r>
              <a:rPr lang="en-GB" sz="2700" dirty="0" smtClean="0"/>
              <a:t>Logger Data</a:t>
            </a:r>
            <a:br>
              <a:rPr lang="en-GB" sz="2700" dirty="0" smtClean="0"/>
            </a:br>
            <a:r>
              <a:rPr lang="en-GB" sz="2700" dirty="0" smtClean="0"/>
              <a:t>ECT Log 2010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Borehole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Missing Logger data:</a:t>
            </a:r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endParaRPr lang="en-GB" dirty="0" smtClean="0"/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Muirespot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Missing water level Logger</a:t>
            </a:r>
          </a:p>
          <a:p>
            <a:pPr lvl="1"/>
            <a:r>
              <a:rPr lang="en-GB" dirty="0" err="1" smtClean="0"/>
              <a:t>Balgonie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r>
              <a:rPr lang="en-GB" dirty="0" smtClean="0"/>
              <a:t> BH (monitoring borehole)</a:t>
            </a:r>
          </a:p>
          <a:p>
            <a:pPr lvl="1"/>
            <a:r>
              <a:rPr lang="en-GB" dirty="0" err="1" smtClean="0"/>
              <a:t>Mosside</a:t>
            </a:r>
            <a:r>
              <a:rPr lang="en-GB" dirty="0" smtClean="0"/>
              <a:t> BH (Monitoring BH)</a:t>
            </a:r>
          </a:p>
          <a:p>
            <a:pPr lvl="1"/>
            <a:r>
              <a:rPr lang="en-GB" dirty="0" err="1" smtClean="0"/>
              <a:t>Rigside</a:t>
            </a:r>
            <a:r>
              <a:rPr lang="en-GB" dirty="0" smtClean="0"/>
              <a:t> (Monitoring BH)</a:t>
            </a:r>
          </a:p>
          <a:p>
            <a:pPr lvl="1"/>
            <a:endParaRPr lang="en-GB" dirty="0"/>
          </a:p>
          <a:p>
            <a:r>
              <a:rPr lang="en-GB" dirty="0" smtClean="0"/>
              <a:t>Pumping test</a:t>
            </a:r>
          </a:p>
          <a:p>
            <a:pPr lvl="1"/>
            <a:r>
              <a:rPr lang="en-GB" dirty="0" err="1" smtClean="0"/>
              <a:t>Cadley</a:t>
            </a:r>
            <a:r>
              <a:rPr lang="en-GB" dirty="0" smtClean="0"/>
              <a:t> Hill BH</a:t>
            </a:r>
          </a:p>
          <a:p>
            <a:pPr lvl="1"/>
            <a:endParaRPr lang="en-GB" dirty="0"/>
          </a:p>
          <a:p>
            <a:r>
              <a:rPr lang="en-GB" dirty="0" smtClean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</a:t>
            </a:r>
            <a:r>
              <a:rPr lang="en-GB" dirty="0" smtClean="0"/>
              <a:t>2019</a:t>
            </a:r>
          </a:p>
          <a:p>
            <a:pPr lvl="1"/>
            <a:r>
              <a:rPr lang="en-GB" dirty="0" smtClean="0"/>
              <a:t>Littleton </a:t>
            </a:r>
            <a:r>
              <a:rPr lang="en-GB" dirty="0"/>
              <a:t>(Monitoring BH) – 2019</a:t>
            </a:r>
          </a:p>
          <a:p>
            <a:pPr lvl="1"/>
            <a:r>
              <a:rPr lang="en-GB" dirty="0" smtClean="0"/>
              <a:t>Stony Heap – 2009</a:t>
            </a:r>
          </a:p>
          <a:p>
            <a:pPr lvl="1"/>
            <a:r>
              <a:rPr lang="en-GB" dirty="0" smtClean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 smtClean="0"/>
              <a:t>On-site testing</a:t>
            </a:r>
          </a:p>
          <a:p>
            <a:pPr lvl="1"/>
            <a:r>
              <a:rPr lang="en-GB" dirty="0" err="1" smtClean="0"/>
              <a:t>Tollcross</a:t>
            </a:r>
            <a:r>
              <a:rPr lang="en-GB" dirty="0" smtClean="0"/>
              <a:t> Burn (Monitoring BH)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 smtClean="0"/>
              <a:t>Broomhill – Water Level Log</a:t>
            </a:r>
            <a:br>
              <a:rPr lang="en-GB" dirty="0" smtClean="0"/>
            </a:br>
            <a:r>
              <a:rPr lang="en-GB" dirty="0" smtClean="0"/>
              <a:t>+ East </a:t>
            </a:r>
            <a:r>
              <a:rPr lang="en-GB" dirty="0" err="1" smtClean="0"/>
              <a:t>Chevington</a:t>
            </a:r>
            <a:r>
              <a:rPr lang="en-GB" dirty="0" smtClean="0"/>
              <a:t> / High </a:t>
            </a:r>
            <a:r>
              <a:rPr lang="en-GB" dirty="0" err="1" smtClean="0"/>
              <a:t>Hauxley</a:t>
            </a:r>
            <a:r>
              <a:rPr lang="en-GB" dirty="0" smtClean="0"/>
              <a:t> </a:t>
            </a:r>
            <a:r>
              <a:rPr lang="en-GB" dirty="0" err="1" smtClean="0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Eldon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 smtClean="0"/>
              <a:t>Shafts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 smtClean="0"/>
              <a:t>Leven 4 (Monitoring BH)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 smtClean="0"/>
              <a:t>Monckton Coke Works BH </a:t>
            </a:r>
            <a:br>
              <a:rPr lang="en-GB" dirty="0" smtClean="0"/>
            </a:br>
            <a:r>
              <a:rPr lang="en-GB" sz="3200" dirty="0" smtClean="0"/>
              <a:t>ECT Log 2012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 smtClean="0"/>
              <a:t>Niddrie</a:t>
            </a:r>
            <a:r>
              <a:rPr lang="en-GB" dirty="0" smtClean="0"/>
              <a:t> (Wisp) BH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Pegswood</a:t>
            </a:r>
            <a:r>
              <a:rPr lang="en-GB" dirty="0" smtClean="0"/>
              <a:t> Busty (Monitoring BH)</a:t>
            </a:r>
            <a:br>
              <a:rPr lang="en-GB" dirty="0" smtClean="0"/>
            </a:br>
            <a:r>
              <a:rPr lang="en-GB" sz="3200" dirty="0" smtClean="0"/>
              <a:t>Water Level Logger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Randolph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Stoney Hall – Stoney Heap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Stoney Hall Mag 2009-12	Stoney hall CM Log			Stoney Heap </a:t>
            </a:r>
            <a:r>
              <a:rPr lang="en-GB" sz="1800" dirty="0" err="1" smtClean="0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Seam						Aquifer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 Winning – Pumped Passive</a:t>
            </a:r>
            <a:br>
              <a:rPr lang="en-GB" dirty="0" smtClean="0"/>
            </a:br>
            <a:r>
              <a:rPr lang="en-GB" sz="2700" dirty="0" smtClean="0"/>
              <a:t>Cascade</a:t>
            </a:r>
            <a:r>
              <a:rPr lang="en-GB" sz="2700" dirty="0"/>
              <a:t> </a:t>
            </a:r>
            <a:r>
              <a:rPr lang="en-GB" sz="2700" dirty="0" smtClean="0"/>
              <a:t>(Temperature Logger), </a:t>
            </a:r>
            <a:br>
              <a:rPr lang="en-GB" sz="2700" dirty="0" smtClean="0"/>
            </a:br>
            <a:r>
              <a:rPr lang="en-GB" sz="2700" dirty="0" smtClean="0"/>
              <a:t>DC shaft and Consented Discharge (Logger data)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Bates  </a:t>
            </a:r>
            <a:br>
              <a:rPr lang="en-GB" dirty="0" smtClean="0"/>
            </a:br>
            <a:r>
              <a:rPr lang="en-GB" sz="2200" dirty="0" smtClean="0"/>
              <a:t>Pumped - Cascade – Temperature Logger</a:t>
            </a:r>
            <a:br>
              <a:rPr lang="en-GB" sz="2200" dirty="0" smtClean="0"/>
            </a:br>
            <a:r>
              <a:rPr lang="en-GB" sz="2200" dirty="0" smtClean="0"/>
              <a:t>No2 shaft Log - ECT Log 2010, Water level logger</a:t>
            </a:r>
            <a:br>
              <a:rPr lang="en-GB" sz="2200" dirty="0" smtClean="0"/>
            </a:br>
            <a:r>
              <a:rPr lang="en-GB" sz="2200" dirty="0" smtClean="0"/>
              <a:t>No3 shaft Log - ECT Log 2010 , Water level logger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Dukes Level (discharge on surface)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Moor Lane BH L773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 smtClean="0"/>
              <a:t>Muiredge</a:t>
            </a:r>
            <a:r>
              <a:rPr lang="en-GB" dirty="0" smtClean="0"/>
              <a:t> </a:t>
            </a:r>
            <a:r>
              <a:rPr lang="en-GB" dirty="0" err="1" smtClean="0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Michael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Whitburn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 smtClean="0"/>
              <a:t>Bilston Glen Shaft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dirty="0" smtClean="0"/>
              <a:t>(Great Seam Borehole)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and Old </a:t>
            </a:r>
            <a:r>
              <a:rPr lang="en-GB" dirty="0" err="1" smtClean="0"/>
              <a:t>Fordel</a:t>
            </a:r>
            <a:r>
              <a:rPr lang="en-GB" dirty="0" smtClean="0"/>
              <a:t> (</a:t>
            </a:r>
            <a:r>
              <a:rPr lang="en-GB" dirty="0" err="1" smtClean="0"/>
              <a:t>Junckies</a:t>
            </a:r>
            <a:r>
              <a:rPr lang="en-GB" dirty="0" smtClean="0"/>
              <a:t>)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 smtClean="0"/>
              <a:t>Easthouse</a:t>
            </a:r>
            <a:r>
              <a:rPr lang="en-GB" sz="3200" dirty="0" smtClean="0"/>
              <a:t> - Old </a:t>
            </a:r>
            <a:r>
              <a:rPr lang="en-GB" sz="3200" dirty="0" err="1" smtClean="0"/>
              <a:t>Fordel</a:t>
            </a:r>
            <a:r>
              <a:rPr lang="en-GB" sz="3200" dirty="0" smtClean="0"/>
              <a:t> (</a:t>
            </a:r>
            <a:r>
              <a:rPr lang="en-GB" sz="3200" dirty="0" err="1" smtClean="0"/>
              <a:t>Junckies</a:t>
            </a:r>
            <a:r>
              <a:rPr lang="en-GB" sz="3200" dirty="0" smtClean="0"/>
              <a:t>) Level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Shafts </a:t>
            </a:r>
            <a:r>
              <a:rPr lang="en-GB" dirty="0"/>
              <a:t>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</a:t>
            </a:r>
            <a:r>
              <a:rPr lang="en-GB" dirty="0" smtClean="0"/>
              <a:t>Easington</a:t>
            </a:r>
          </a:p>
          <a:p>
            <a:r>
              <a:rPr lang="en-GB" dirty="0" smtClean="0"/>
              <a:t>EC-T </a:t>
            </a:r>
            <a:r>
              <a:rPr lang="en-GB" dirty="0"/>
              <a:t>logs </a:t>
            </a:r>
            <a:r>
              <a:rPr lang="en-GB" dirty="0" smtClean="0"/>
              <a:t>during </a:t>
            </a:r>
            <a:r>
              <a:rPr lang="en-GB" dirty="0"/>
              <a:t>mine </a:t>
            </a:r>
            <a:r>
              <a:rPr lang="en-GB" dirty="0" smtClean="0"/>
              <a:t>flooding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Cascade (Temperature Logger)</a:t>
            </a:r>
            <a:br>
              <a:rPr lang="en-GB" sz="3100" dirty="0" smtClean="0"/>
            </a:br>
            <a:r>
              <a:rPr lang="en-GB" sz="3100" dirty="0" smtClean="0"/>
              <a:t>Shaft (Logger Data)</a:t>
            </a:r>
            <a:endParaRPr lang="en-GB" sz="3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200" dirty="0" smtClean="0"/>
              <a:t>Shaft Log (ECT Logs)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26600" y="1491638"/>
            <a:ext cx="6207337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84" y="515190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 smtClean="0"/>
              <a:t>Hawthorn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9823" y="1401503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Easington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Hartington shaft – ECT LOG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Ladysmith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Langton No7 shaft</a:t>
            </a:r>
            <a:br>
              <a:rPr lang="en-GB" dirty="0" smtClean="0"/>
            </a:br>
            <a:r>
              <a:rPr lang="en-GB" sz="3100" dirty="0" smtClean="0"/>
              <a:t>ECT Log 2013</a:t>
            </a:r>
            <a:br>
              <a:rPr lang="en-GB" sz="3100" dirty="0" smtClean="0"/>
            </a:br>
            <a:r>
              <a:rPr lang="en-GB" sz="3100" dirty="0" smtClean="0"/>
              <a:t>Water Level LOG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Lumley 6</a:t>
            </a:r>
            <a:r>
              <a:rPr lang="en-GB" baseline="30000" dirty="0" smtClean="0"/>
              <a:t>th</a:t>
            </a:r>
            <a:r>
              <a:rPr lang="en-GB" dirty="0" smtClean="0"/>
              <a:t> shaft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4669</TotalTime>
  <Words>274</Words>
  <Application>Microsoft Office PowerPoint</Application>
  <PresentationFormat>Widescreen</PresentationFormat>
  <Paragraphs>74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PowerPoint Presentation</vt:lpstr>
      <vt:lpstr>PowerPoint Presentation</vt:lpstr>
      <vt:lpstr>Dawdon</vt:lpstr>
      <vt:lpstr>Horden Cascade (Temperature Logger) Shaft (Logger Data)</vt:lpstr>
      <vt:lpstr>Horden Shaft Log (ECT Logs)</vt:lpstr>
      <vt:lpstr>PowerPoint Presentation</vt:lpstr>
      <vt:lpstr>Hawthorn</vt:lpstr>
      <vt:lpstr>Easington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Mylène Receveur</cp:lastModifiedBy>
  <cp:revision>148</cp:revision>
  <dcterms:created xsi:type="dcterms:W3CDTF">2020-01-12T10:37:25Z</dcterms:created>
  <dcterms:modified xsi:type="dcterms:W3CDTF">2020-01-31T09:43:02Z</dcterms:modified>
</cp:coreProperties>
</file>